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0" r:id="rId3"/>
    <p:sldId id="291" r:id="rId4"/>
    <p:sldId id="293" r:id="rId5"/>
    <p:sldId id="292" r:id="rId6"/>
    <p:sldId id="282" r:id="rId7"/>
    <p:sldId id="294" r:id="rId8"/>
    <p:sldId id="287" r:id="rId9"/>
    <p:sldId id="28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0606"/>
    <a:srgbClr val="8683AF"/>
    <a:srgbClr val="55527E"/>
    <a:srgbClr val="324870"/>
    <a:srgbClr val="81A8FF"/>
    <a:srgbClr val="DCE7FF"/>
    <a:srgbClr val="514E7A"/>
    <a:srgbClr val="92D254"/>
    <a:srgbClr val="8ED251"/>
    <a:srgbClr val="92D2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6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1FE8DD-F685-40BE-A507-C2849CDFF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67C6FBC-17DA-4599-88F6-08F9CB136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B18DE7-4AE1-454C-8F2C-73243591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520E31-0186-4923-84E1-D5429D87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F5951D-37DF-44FF-B855-E87F78B8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2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97003-9080-41DB-A723-0C002895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1BE263-7302-49B7-A57A-474D76485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36D03D-75B8-4023-8288-9F08D6D5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BB0541-7C20-4FEF-8264-56BC579B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182DFB-12B9-48F5-8299-F986B15D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42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1A6DBF2-1F3E-44AD-9131-7DEA4630D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C17AEE-447E-4D91-93CE-5C89CA219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A90886-01DF-4A0F-826A-FF2D4738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C8C62C-0E5C-4BCC-8567-9BC6ACFB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15E84F-898D-4484-83E0-6908C74A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7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E226C-96E0-49A7-918A-4E73AC82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7F6876-E41E-48E7-A619-E1ED26C5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14631F-43EB-442D-942B-441792D5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10806B-B576-4949-A0AD-125B3C34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0737F6-FAD7-402E-8E5A-F7357AEB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5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8CE0EF-BF08-4C42-A121-DB0F0556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0E75D8-B3CA-488C-ABC3-CBE85616E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9BB595-BDBA-4CB0-9373-A5FFB69A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E57B98-6856-4444-ABF8-B6D07B6F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788FB0-53CF-4657-A6E1-482D6652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77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071945-BED6-413E-8BBE-A32C802B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764598-1E6C-424F-B095-C7DA0E3EF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5BC733-4007-485B-A555-FAD3824F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A403C4-04E4-4F86-B9CA-9A61678B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2C99E9-F61A-4E77-9A73-C98B2F01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7F1A96-C3D9-42E5-A392-A2DFA8B1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1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3E5833-9A6B-4065-B13C-91304ED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1BFE71-3529-4C4F-8A06-FFA3EE09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0B7864-C2E0-45CB-8433-9CD0A8712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270A8D-A23A-4F9C-825C-D829C2B10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98B6FD1-955F-401A-A8D1-D9C2C76A0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9C0646F-8A3E-4904-BE32-EA6AA08F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20E4CA-EA76-4F06-ADF4-741AD5D8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33B6D0-A675-4F83-B857-9E61CEB4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5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C753A2-4EE5-4D73-B689-83D8CF3B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DF1CF77-F5DA-4F3A-B4D8-66CB53B2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018295F-487C-455B-9255-05EF001A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CED0A83-AA4E-4E59-8C5B-8B7FD18D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9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DF83259-D153-4F56-9F12-49E2E1FB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849251F-FAF0-486E-BA9F-274A5AE7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26BF63A-BD45-47F7-ADCD-32A1B009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8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AF21CC-58B5-4073-97CB-A2E4ACBE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A3922D-0547-4C19-9D88-452D318C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DDC6AD-769E-4E1B-8790-49483914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361808-E419-4E04-94A1-00F85F41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AFB83F-BCDF-4BD5-AE85-BA3545B3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4BC500-22C5-4739-8C24-A377B881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25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EA091-73E5-4B79-B174-9C603C56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B9B35B-7E4F-4E71-8E00-EC46DD74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D7BE12-BD2D-46A6-B740-56C790025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D408D96-7AE7-48BD-BF5F-4A2A48D9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59A5BF-56A5-4CA9-A90B-0BD28076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7F6780-FF7C-4D66-89FE-6EE14359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13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F5C94-5A05-49E2-9F7D-1788CE31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576E33-9934-4A75-B5DF-D74D063F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F7BF6C-827E-4177-B4B3-410E6438A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8613-0B2D-4711-8D4F-5132C79E3E3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561E23-1E22-4E7F-9E89-790950105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917181-871B-46C1-B01B-336971054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205D-3E57-4BCD-887C-BA8DBACB9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0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0711" y="317715"/>
            <a:ext cx="686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ЦОК на уроках математики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7999" y="5199680"/>
            <a:ext cx="49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математики МОБУ СОШ № 4 </a:t>
            </a:r>
            <a:r>
              <a:rPr lang="ru-RU" dirty="0" err="1" smtClean="0"/>
              <a:t>пгт</a:t>
            </a:r>
            <a:r>
              <a:rPr lang="ru-RU" dirty="0" smtClean="0"/>
              <a:t>. </a:t>
            </a:r>
            <a:r>
              <a:rPr lang="ru-RU" dirty="0" err="1" smtClean="0"/>
              <a:t>Пойковский</a:t>
            </a:r>
            <a:r>
              <a:rPr lang="ru-RU" dirty="0" smtClean="0"/>
              <a:t>: </a:t>
            </a:r>
            <a:r>
              <a:rPr lang="ru-RU" dirty="0" err="1" smtClean="0"/>
              <a:t>Токачёв</a:t>
            </a:r>
            <a:r>
              <a:rPr lang="ru-RU" dirty="0" smtClean="0"/>
              <a:t> Павел Александрович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2026-04-22_10-09-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197" y="402955"/>
            <a:ext cx="4390567" cy="385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6-04-22_10-10-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641" y="304563"/>
            <a:ext cx="4171817" cy="3399532"/>
          </a:xfrm>
          <a:prstGeom prst="rect">
            <a:avLst/>
          </a:prstGeom>
        </p:spPr>
      </p:pic>
      <p:pic>
        <p:nvPicPr>
          <p:cNvPr id="7" name="Рисунок 6" descr="2026-04-22_10-11-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53" y="3099662"/>
            <a:ext cx="4649870" cy="3758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9470" y="5030985"/>
            <a:ext cx="491808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Интерактивный материал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0800000">
            <a:off x="3642102" y="2983423"/>
            <a:ext cx="1379349" cy="3874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990A0C7-0BE9-4878-93D8-027B27CD9EA2}"/>
              </a:ext>
            </a:extLst>
          </p:cNvPr>
          <p:cNvSpPr/>
          <p:nvPr/>
        </p:nvSpPr>
        <p:spPr>
          <a:xfrm>
            <a:off x="0" y="314933"/>
            <a:ext cx="11570429" cy="6310350"/>
          </a:xfrm>
          <a:prstGeom prst="rect">
            <a:avLst/>
          </a:prstGeom>
          <a:ln>
            <a:solidFill>
              <a:srgbClr val="908CB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2026-04-22_10-14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7" y="922150"/>
            <a:ext cx="5517762" cy="3923202"/>
          </a:xfrm>
          <a:prstGeom prst="rect">
            <a:avLst/>
          </a:prstGeom>
        </p:spPr>
      </p:pic>
      <p:pic>
        <p:nvPicPr>
          <p:cNvPr id="8" name="Рисунок 7" descr="2026-04-22_10-17-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038" y="743918"/>
            <a:ext cx="4588544" cy="4393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4366" y="5308170"/>
            <a:ext cx="609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Ошибки в реальном времени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2026-04-22_12-23-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0" y="385410"/>
            <a:ext cx="10128142" cy="5581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7309" y="6044339"/>
            <a:ext cx="404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Подготовка к ОГЭ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2026-04-22_10-21-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9" y="209227"/>
            <a:ext cx="8104315" cy="4205917"/>
          </a:xfrm>
          <a:prstGeom prst="rect">
            <a:avLst/>
          </a:prstGeom>
        </p:spPr>
      </p:pic>
      <p:pic>
        <p:nvPicPr>
          <p:cNvPr id="6" name="Рисунок 5" descr="2026-04-22_10-21-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6255" y="3698670"/>
            <a:ext cx="4914227" cy="2970377"/>
          </a:xfrm>
          <a:prstGeom prst="rect">
            <a:avLst/>
          </a:prstGeom>
        </p:spPr>
      </p:pic>
      <p:pic>
        <p:nvPicPr>
          <p:cNvPr id="7" name="Рисунок 6" descr="2026-04-22_12-15-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4944" y="565688"/>
            <a:ext cx="4709998" cy="2549471"/>
          </a:xfrm>
          <a:prstGeom prst="rect">
            <a:avLst/>
          </a:prstGeom>
        </p:spPr>
      </p:pic>
      <p:pic>
        <p:nvPicPr>
          <p:cNvPr id="8" name="Рисунок 7" descr="2026-04-22_12-22-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966" y="4270087"/>
            <a:ext cx="5222929" cy="258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A3A58D7-ED68-4131-A6A5-7809FDDD295A}"/>
              </a:ext>
            </a:extLst>
          </p:cNvPr>
          <p:cNvSpPr/>
          <p:nvPr/>
        </p:nvSpPr>
        <p:spPr>
          <a:xfrm>
            <a:off x="310785" y="273825"/>
            <a:ext cx="11570429" cy="6310350"/>
          </a:xfrm>
          <a:prstGeom prst="rect">
            <a:avLst/>
          </a:prstGeom>
          <a:ln>
            <a:solidFill>
              <a:srgbClr val="908CB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DE89FD-FA35-44C7-8A66-C78ACAB5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7" t="-293" r="277" b="14048"/>
          <a:stretch/>
        </p:blipFill>
        <p:spPr>
          <a:xfrm>
            <a:off x="639726" y="609127"/>
            <a:ext cx="5840451" cy="159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результаты работу учени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28" y="2273453"/>
            <a:ext cx="10252953" cy="240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83361" y="945033"/>
            <a:ext cx="388834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rgbClr val="8683AF"/>
                </a:solidFill>
              </a:rPr>
              <a:t>РЕЗУЛЬТАТЫ РАБОТ УЧЕНИКОВ</a:t>
            </a:r>
          </a:p>
        </p:txBody>
      </p:sp>
      <p:pic>
        <p:nvPicPr>
          <p:cNvPr id="8" name="Рисунок 7" descr="2026-04-22_12-21-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685" y="4579748"/>
            <a:ext cx="3302291" cy="1812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5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A3A58D7-ED68-4131-A6A5-7809FDDD295A}"/>
              </a:ext>
            </a:extLst>
          </p:cNvPr>
          <p:cNvSpPr/>
          <p:nvPr/>
        </p:nvSpPr>
        <p:spPr>
          <a:xfrm>
            <a:off x="310785" y="273825"/>
            <a:ext cx="11570429" cy="6310350"/>
          </a:xfrm>
          <a:prstGeom prst="rect">
            <a:avLst/>
          </a:prstGeom>
          <a:ln>
            <a:solidFill>
              <a:srgbClr val="908CB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DE89FD-FA35-44C7-8A66-C78ACAB5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7" t="-293" r="277" b="14048"/>
          <a:stretch/>
        </p:blipFill>
        <p:spPr>
          <a:xfrm>
            <a:off x="639726" y="609127"/>
            <a:ext cx="5840451" cy="159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83361" y="945033"/>
            <a:ext cx="388834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rgbClr val="8683AF"/>
                </a:solidFill>
              </a:rPr>
              <a:t>РЕЗУЛЬТАТЫ РАБОТ УЧЕНИКОВ</a:t>
            </a:r>
          </a:p>
        </p:txBody>
      </p:sp>
      <p:pic>
        <p:nvPicPr>
          <p:cNvPr id="10" name="Рисунок 9" descr="2026-04-22_14-04-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86" y="1914041"/>
            <a:ext cx="5278684" cy="3015066"/>
          </a:xfrm>
          <a:prstGeom prst="rect">
            <a:avLst/>
          </a:prstGeom>
        </p:spPr>
      </p:pic>
      <p:pic>
        <p:nvPicPr>
          <p:cNvPr id="11" name="Рисунок 10" descr="2026-04-22_14-05-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36" y="2766447"/>
            <a:ext cx="6450558" cy="1689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5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A3A58D7-ED68-4131-A6A5-7809FDDD295A}"/>
              </a:ext>
            </a:extLst>
          </p:cNvPr>
          <p:cNvSpPr/>
          <p:nvPr/>
        </p:nvSpPr>
        <p:spPr>
          <a:xfrm>
            <a:off x="251518" y="273825"/>
            <a:ext cx="11570429" cy="6310350"/>
          </a:xfrm>
          <a:prstGeom prst="rect">
            <a:avLst/>
          </a:prstGeom>
          <a:ln>
            <a:solidFill>
              <a:srgbClr val="908CB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800302-2407-4823-A285-623902FA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4"/>
          <a:stretch/>
        </p:blipFill>
        <p:spPr>
          <a:xfrm>
            <a:off x="783121" y="647072"/>
            <a:ext cx="5692106" cy="165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8DCA9C-1E68-40F2-BB7E-98353594F6B2}"/>
              </a:ext>
            </a:extLst>
          </p:cNvPr>
          <p:cNvSpPr txBox="1"/>
          <p:nvPr/>
        </p:nvSpPr>
        <p:spPr>
          <a:xfrm>
            <a:off x="6896762" y="814067"/>
            <a:ext cx="4380838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ВЗАИМОДЕЙСТВИЕ ОБУЧАЮЩИХСЯ С 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«УБ ЦОК» ОСУЩЕСТВЛЯЕТСЯ ТОЛЬКО ЧЕРЕЗ ПРИЛОЖЕНИЕ 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«Госуслуги. Моя школа»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8FFBED-A386-403C-9F04-4CCB0233E9FE}"/>
              </a:ext>
            </a:extLst>
          </p:cNvPr>
          <p:cNvSpPr txBox="1"/>
          <p:nvPr/>
        </p:nvSpPr>
        <p:spPr>
          <a:xfrm>
            <a:off x="439135" y="4550978"/>
            <a:ext cx="4612817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</a:rPr>
              <a:t>Отправка заданий детям на примере «</a:t>
            </a:r>
            <a:r>
              <a:rPr lang="ru-RU" b="1" dirty="0" err="1">
                <a:solidFill>
                  <a:srgbClr val="C00000"/>
                </a:solidFill>
              </a:rPr>
              <a:t>Якласс</a:t>
            </a:r>
            <a:r>
              <a:rPr lang="ru-RU" b="1" dirty="0">
                <a:solidFill>
                  <a:srgbClr val="C00000"/>
                </a:solidFill>
              </a:rPr>
              <a:t>» (подписка НЕ ТРЕБУЕТСЯ)</a:t>
            </a:r>
          </a:p>
          <a:p>
            <a:pPr algn="ct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</a:rPr>
              <a:t>Контент через ГИС «Моя школа» БЕСПЛАТЕН</a:t>
            </a:r>
          </a:p>
        </p:txBody>
      </p:sp>
      <p:pic>
        <p:nvPicPr>
          <p:cNvPr id="11" name="Рисунок 10" descr="цокк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9569" y="2729595"/>
            <a:ext cx="6316133" cy="348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03010" y="3279677"/>
            <a:ext cx="3285067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Дети и родители считают что нужна подписка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395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A4C34D8-D0FC-48E6-9543-34206242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11257" r="14105" b="13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A3A58D7-ED68-4131-A6A5-7809FDDD295A}"/>
              </a:ext>
            </a:extLst>
          </p:cNvPr>
          <p:cNvSpPr/>
          <p:nvPr/>
        </p:nvSpPr>
        <p:spPr>
          <a:xfrm>
            <a:off x="226119" y="214559"/>
            <a:ext cx="11570429" cy="6310350"/>
          </a:xfrm>
          <a:prstGeom prst="rect">
            <a:avLst/>
          </a:prstGeom>
          <a:ln>
            <a:solidFill>
              <a:srgbClr val="908CB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800302-2407-4823-A285-623902FA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4"/>
          <a:stretch/>
        </p:blipFill>
        <p:spPr>
          <a:xfrm>
            <a:off x="605321" y="545014"/>
            <a:ext cx="5692106" cy="165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8FFBED-A386-403C-9F04-4CCB0233E9FE}"/>
              </a:ext>
            </a:extLst>
          </p:cNvPr>
          <p:cNvSpPr txBox="1"/>
          <p:nvPr/>
        </p:nvSpPr>
        <p:spPr>
          <a:xfrm>
            <a:off x="742350" y="2393655"/>
            <a:ext cx="461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видит ребёнок:</a:t>
            </a:r>
          </a:p>
        </p:txBody>
      </p:sp>
      <p:pic>
        <p:nvPicPr>
          <p:cNvPr id="12" name="Рисунок 11" descr="д1.png"/>
          <p:cNvPicPr>
            <a:picLocks noChangeAspect="1"/>
          </p:cNvPicPr>
          <p:nvPr/>
        </p:nvPicPr>
        <p:blipFill rotWithShape="1">
          <a:blip r:embed="rId4"/>
          <a:srcRect l="4976"/>
          <a:stretch/>
        </p:blipFill>
        <p:spPr>
          <a:xfrm>
            <a:off x="889000" y="3054932"/>
            <a:ext cx="2418434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д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638" y="3054932"/>
            <a:ext cx="1436343" cy="2863268"/>
          </a:xfrm>
          <a:prstGeom prst="rect">
            <a:avLst/>
          </a:prstGeom>
        </p:spPr>
      </p:pic>
      <p:pic>
        <p:nvPicPr>
          <p:cNvPr id="16" name="Рисунок 15" descr="д5.png"/>
          <p:cNvPicPr>
            <a:picLocks noChangeAspect="1"/>
          </p:cNvPicPr>
          <p:nvPr/>
        </p:nvPicPr>
        <p:blipFill rotWithShape="1">
          <a:blip r:embed="rId6"/>
          <a:srcRect t="-1603" b="1"/>
          <a:stretch/>
        </p:blipFill>
        <p:spPr>
          <a:xfrm>
            <a:off x="9382250" y="2007137"/>
            <a:ext cx="1667321" cy="371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475917" y="5968157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683AF"/>
                </a:solidFill>
              </a:rPr>
              <a:t>ССЫЛКА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7650" y="5991973"/>
            <a:ext cx="168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683AF"/>
                </a:solidFill>
              </a:rPr>
              <a:t>ЗАГРУЗКА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55297" y="6012054"/>
            <a:ext cx="206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683AF"/>
                </a:solidFill>
              </a:rPr>
              <a:t>ВЫПОЛНЕНИЕ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B7EED5-BE64-43D8-ABF8-406C39E1D505}"/>
              </a:ext>
            </a:extLst>
          </p:cNvPr>
          <p:cNvSpPr txBox="1"/>
          <p:nvPr/>
        </p:nvSpPr>
        <p:spPr>
          <a:xfrm>
            <a:off x="6949981" y="739869"/>
            <a:ext cx="4380838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ВЗАИМОДЕЙСТВИЕ ОБУЧАЮЩИХСЯ С 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«УБ ЦОК» ОСУЩЕСТВЛЯЕТСЯ ТОЛЬКО ЧЕРЕЗ ПРИЛОЖЕНИЕ 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8683AF"/>
                </a:solidFill>
              </a:rPr>
              <a:t>«Госуслуги. Моя школа»</a:t>
            </a:r>
          </a:p>
        </p:txBody>
      </p:sp>
      <p:pic>
        <p:nvPicPr>
          <p:cNvPr id="13" name="Рисунок 12" descr="д2.png"/>
          <p:cNvPicPr>
            <a:picLocks noChangeAspect="1"/>
          </p:cNvPicPr>
          <p:nvPr/>
        </p:nvPicPr>
        <p:blipFill rotWithShape="1">
          <a:blip r:embed="rId7"/>
          <a:srcRect l="4144" t="4272" r="5275" b="2535"/>
          <a:stretch/>
        </p:blipFill>
        <p:spPr>
          <a:xfrm>
            <a:off x="4215694" y="2596742"/>
            <a:ext cx="1338132" cy="313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д4.png"/>
          <p:cNvPicPr>
            <a:picLocks noChangeAspect="1"/>
          </p:cNvPicPr>
          <p:nvPr/>
        </p:nvPicPr>
        <p:blipFill rotWithShape="1">
          <a:blip r:embed="rId8"/>
          <a:srcRect r="1041"/>
          <a:stretch/>
        </p:blipFill>
        <p:spPr>
          <a:xfrm>
            <a:off x="7714929" y="2371221"/>
            <a:ext cx="1667321" cy="356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95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101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Шамко Ксения Андреевна</dc:creator>
  <cp:lastModifiedBy>Administrator</cp:lastModifiedBy>
  <cp:revision>230</cp:revision>
  <dcterms:created xsi:type="dcterms:W3CDTF">2025-10-09T09:31:43Z</dcterms:created>
  <dcterms:modified xsi:type="dcterms:W3CDTF">2026-04-24T10:17:13Z</dcterms:modified>
</cp:coreProperties>
</file>